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000FC-24C0-4683-A043-B31EFB1CD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9C85F-D548-4ACA-9664-DA88E68FD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FC7911-1C39-4917-822E-37695A22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66644B-1DFA-413E-88E5-8DEF8DBB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EBB386-11DB-4F69-BEFA-E76C7E10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39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B62D5-648E-47D8-B029-05C45596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2FC71B-638F-43A5-B6B5-46606ECF5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2FD726-790D-4065-B655-3ED278A6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587853-9609-40EF-9A32-3DC12B69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CD61A2-FFBC-464F-855F-E00813E7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32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985A96-7301-40D3-A436-F1204C7DD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84C1F5-37BF-4971-95A5-E07566853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4B9352-2582-47F4-BE85-A88D286E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AFE6D3-7AF8-4A5D-A7C4-D3CC9B69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635A1-5722-4208-AB45-EA61D955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0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07B20-9D1C-46F5-B86A-DAA43412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5D21ED-F809-4D14-B34D-A42E6E0C9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D9A99-D5E7-4820-85AE-B24CF1BF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85C876-7EFA-4E8F-B8D7-835F78C4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DEBE7D-4A9F-48BB-A6D1-1A9119A0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48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93FE9-4981-43A9-BC8A-7BD3DA53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855F22-FEA4-4616-AB36-39B274DD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8B5987-14E8-47BA-9A60-C6867977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25C496-D2B3-4F65-91B0-DA26CEA9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A39121-F8B9-4C52-B78C-8AC5A24A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27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B9C19-2E36-4204-B2EB-D7CC5F23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A8E416-9FFC-41B0-9530-66CED447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A2FE70-5732-4C7E-BA8E-FEA6BDA83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D717CC-5A25-4BB0-8704-EF4B1775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61BBCB-C015-4ED0-9AA8-B30D88E7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3F4AC0-3D98-4337-9A06-86884362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37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8FB7A-4B9F-491F-953A-BD50A908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C56D5-F7E4-4754-BFD6-9743FA30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1C3E93-7BB0-4ED7-AF6D-89BA3B9E3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486CCF-2F0B-4F10-83C2-531EB0821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82093A-FA21-4AF0-AE72-1E525669F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987B4C-DA45-4CD6-A685-529841DA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4919F90-CBD3-4B61-A6B2-01813B20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A21C517-93A7-4F3F-9531-39E6C58A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99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0CBBA-B337-42A9-9E39-0E447EF4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D92F51-29BA-483D-BE67-A978635F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C6CC22-8B69-4700-B6C9-3C05C3A1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66D1CD-1C18-438A-AD89-FE845E6D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74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F2E114-797E-499E-9B58-D60F0ADE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4157D10-B398-4499-8805-34588C5D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DFAFEA-4E36-4BAB-A2AD-5B376EA0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3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F6764-B0C7-4467-8DF3-7E528A2A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ED2843-7776-465C-BF4F-BB9B47072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47D713-0749-430E-BE6D-A94A6A14A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1938A9-4D4C-443A-A293-D5B27DB0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3AFD95-D53A-4336-ADCA-71CA7CE3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7641E9-FAAC-4EC5-BDB3-9D057894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98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EBF90-5C71-4193-830B-2AB1839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986D7C-C5F9-4193-9751-E081635F6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D05312-BF86-49BD-B763-A58534806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DA7C41-B3C6-41BF-8A7A-446247EE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6934D1-E9A4-4E9C-8DEE-94ACF970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FF6F35-0FEF-48D5-B47C-D949DAF9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0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C36F648-A52A-4234-BA0A-86A6963C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B997A3-8A17-485E-BACE-FC2986A85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A70FF3-BFB8-4CBD-9E8A-E91F95AB3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93C7-A035-472E-9AFB-738D15CB6A4E}" type="datetimeFigureOut">
              <a:rPr lang="pt-BR" smtClean="0"/>
              <a:t>02/04/2021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051134-E784-4664-BE3C-031561BAC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9F7EC-BFC2-4735-8877-A0691416F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3767-641A-4EB3-8D42-DDD5E23F0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9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DD7371-6A85-4F2A-8B81-4484A9CB8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27" y="2392062"/>
            <a:ext cx="5294716" cy="297827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214617D9-5D08-4768-9CFD-43C81C56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206" y="643467"/>
            <a:ext cx="4247937" cy="55710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BEB922-AD4E-491C-A9CE-CCD8D674EADE}"/>
              </a:ext>
            </a:extLst>
          </p:cNvPr>
          <p:cNvSpPr txBox="1"/>
          <p:nvPr/>
        </p:nvSpPr>
        <p:spPr>
          <a:xfrm>
            <a:off x="599179" y="643467"/>
            <a:ext cx="53586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Música Popular </a:t>
            </a:r>
          </a:p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Brasil</a:t>
            </a: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Chiquinha Gonzaga</a:t>
            </a:r>
          </a:p>
        </p:txBody>
      </p:sp>
    </p:spTree>
    <p:extLst>
      <p:ext uri="{BB962C8B-B14F-4D97-AF65-F5344CB8AC3E}">
        <p14:creationId xmlns:p14="http://schemas.microsoft.com/office/powerpoint/2010/main" val="2910325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Sinval Oliveira</dc:creator>
  <cp:lastModifiedBy>Sinval Oliveira</cp:lastModifiedBy>
  <cp:revision>2</cp:revision>
  <dcterms:created xsi:type="dcterms:W3CDTF">2021-04-02T17:21:34Z</dcterms:created>
  <dcterms:modified xsi:type="dcterms:W3CDTF">2021-04-02T17:28:21Z</dcterms:modified>
</cp:coreProperties>
</file>